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1"/>
  </p:sldMasterIdLst>
  <p:notesMasterIdLst>
    <p:notesMasterId r:id="rId21"/>
  </p:notesMasterIdLst>
  <p:handoutMasterIdLst>
    <p:handoutMasterId r:id="rId22"/>
  </p:handoutMasterIdLst>
  <p:sldIdLst>
    <p:sldId id="270" r:id="rId2"/>
    <p:sldId id="304" r:id="rId3"/>
    <p:sldId id="314" r:id="rId4"/>
    <p:sldId id="303" r:id="rId5"/>
    <p:sldId id="305" r:id="rId6"/>
    <p:sldId id="306" r:id="rId7"/>
    <p:sldId id="307" r:id="rId8"/>
    <p:sldId id="319" r:id="rId9"/>
    <p:sldId id="309" r:id="rId10"/>
    <p:sldId id="317" r:id="rId11"/>
    <p:sldId id="310" r:id="rId12"/>
    <p:sldId id="318" r:id="rId13"/>
    <p:sldId id="320" r:id="rId14"/>
    <p:sldId id="321" r:id="rId15"/>
    <p:sldId id="311" r:id="rId16"/>
    <p:sldId id="313" r:id="rId17"/>
    <p:sldId id="315" r:id="rId18"/>
    <p:sldId id="295" r:id="rId19"/>
    <p:sldId id="294" r:id="rId20"/>
  </p:sldIdLst>
  <p:sldSz cx="12192000" cy="6858000"/>
  <p:notesSz cx="6797675" cy="9926638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IBM Plex Sans" panose="020B0503050203000203" pitchFamily="34" charset="0"/>
      <p:regular r:id="rId29"/>
      <p:bold r:id="rId30"/>
      <p:italic r:id="rId31"/>
      <p:boldItalic r:id="rId32"/>
    </p:embeddedFont>
    <p:embeddedFont>
      <p:font typeface="IBM Plex Sans Medium" panose="020B0603050203000203" pitchFamily="34" charset="0"/>
      <p:regular r:id="rId33"/>
      <p:italic r:id="rId34"/>
    </p:embeddedFont>
    <p:embeddedFont>
      <p:font typeface="IBM Plex Sans SemiBold" panose="020B0703050203000203" pitchFamily="34" charset="0"/>
      <p:regular r:id="rId35"/>
      <p:bold r:id="rId36"/>
      <p:italic r:id="rId37"/>
      <p:boldItalic r:id="rId38"/>
    </p:embeddedFont>
    <p:embeddedFont>
      <p:font typeface="IBM Plex Sans Text" panose="020B0604020202020204" charset="0"/>
      <p:regular r:id="rId39"/>
      <p: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Roboto Bold" panose="02000000000000000000" pitchFamily="2" charset="0"/>
      <p:bold r:id="rId45"/>
      <p:italic r:id="rId46"/>
      <p:boldItalic r:id="rId47"/>
    </p:embeddedFont>
    <p:embeddedFont>
      <p:font typeface="Roboto Regular" panose="020B0604020202020204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2F2F2"/>
    <a:srgbClr val="222222"/>
    <a:srgbClr val="373737"/>
    <a:srgbClr val="000000"/>
    <a:srgbClr val="CC0000"/>
    <a:srgbClr val="2F6ED7"/>
    <a:srgbClr val="8AB6EC"/>
    <a:srgbClr val="B1CEF2"/>
    <a:srgbClr val="D8E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74" autoAdjust="0"/>
    <p:restoredTop sz="66706" autoAdjust="0"/>
  </p:normalViewPr>
  <p:slideViewPr>
    <p:cSldViewPr snapToGrid="0">
      <p:cViewPr varScale="1">
        <p:scale>
          <a:sx n="60" d="100"/>
          <a:sy n="60" d="100"/>
        </p:scale>
        <p:origin x="48" y="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81" d="100"/>
          <a:sy n="181" d="100"/>
        </p:scale>
        <p:origin x="7614" y="180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font" Target="fonts/font2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 dirty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12/11/2022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9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415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Avoid installing applications on your machine</a:t>
            </a:r>
          </a:p>
        </p:txBody>
      </p:sp>
    </p:spTree>
    <p:extLst>
      <p:ext uri="{BB962C8B-B14F-4D97-AF65-F5344CB8AC3E}">
        <p14:creationId xmlns:p14="http://schemas.microsoft.com/office/powerpoint/2010/main" val="2327192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  <a:p>
            <a:r>
              <a:rPr lang="en-US" dirty="0"/>
              <a:t>docker pull</a:t>
            </a:r>
          </a:p>
          <a:p>
            <a:r>
              <a:rPr lang="en-US" dirty="0"/>
              <a:t>docker image ls</a:t>
            </a:r>
          </a:p>
          <a:p>
            <a:r>
              <a:rPr lang="en-US" dirty="0"/>
              <a:t>docker run</a:t>
            </a:r>
          </a:p>
          <a:p>
            <a:r>
              <a:rPr lang="en-US" dirty="0"/>
              <a:t>docker run -p</a:t>
            </a:r>
          </a:p>
          <a:p>
            <a:r>
              <a:rPr lang="en-US" dirty="0"/>
              <a:t>docker container ls</a:t>
            </a:r>
          </a:p>
          <a:p>
            <a:r>
              <a:rPr lang="en-US" dirty="0"/>
              <a:t>docker container ls –a</a:t>
            </a:r>
          </a:p>
          <a:p>
            <a:r>
              <a:rPr lang="en-US" dirty="0"/>
              <a:t>Docker run again</a:t>
            </a:r>
          </a:p>
          <a:p>
            <a:r>
              <a:rPr lang="en-US" dirty="0"/>
              <a:t>docker container ls</a:t>
            </a:r>
          </a:p>
          <a:p>
            <a:r>
              <a:rPr lang="en-US" dirty="0"/>
              <a:t>Docker stop</a:t>
            </a:r>
          </a:p>
          <a:p>
            <a:r>
              <a:rPr lang="en-US" dirty="0"/>
              <a:t>Docker-</a:t>
            </a:r>
            <a:r>
              <a:rPr lang="en-US" dirty="0" err="1"/>
              <a:t>compose.yml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157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4.svg"/><Relationship Id="rId7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5257CC-89CF-8B42-B35F-1821834E5E2E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BAEB0EF-D625-4D45-829D-8BAAC26342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D1B286-D253-774E-B8AF-7718373030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C912B43-8153-9E48-B12F-3ADCA4099F0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7436" y="334535"/>
            <a:ext cx="4768237" cy="633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601D55F-2F08-B849-A87B-63B0B257C3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919E6EB-CCDB-CB45-8C87-FB65080875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633456F-903B-0242-9347-1DF5DABD8BA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0290C00-4EDC-6F4A-9068-CCDEA6EFA9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47BDA34-53EF-DE46-B3ED-48673AA870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4004" y="1290189"/>
            <a:ext cx="7623993" cy="239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 dirty="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8FCC3B-E136-9D4A-B87C-58552DCEE0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04" y="891590"/>
            <a:ext cx="7623993" cy="23981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090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04A1EA-4284-C14B-BEE7-131E0906FB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5215084"/>
            <a:ext cx="12192000" cy="95368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68C9AD-EBC9-3049-B55E-9B6F5A0EC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" y="5298593"/>
            <a:ext cx="12192000" cy="9536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79AAE0-2AF6-B049-A2CA-D929BA0E7B6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926781" y="5920929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4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EB030-6D69-444A-91BD-2A6CCC716C00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D230B37-8C4B-974F-8839-BBB455F3EB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F74F1-3EF4-A94A-8613-21DBCF0377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FirstName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rgbClr val="F2F2F2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08585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00" b="0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 err="1"/>
              <a:t>SecondName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61241A6-6E09-2241-89A2-765B6577E8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393" y="282835"/>
            <a:ext cx="2418907" cy="2418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www.PASSDataCommunitySummit.com/evaluation</a:t>
            </a:r>
            <a:endParaRPr lang="en-US" sz="3600" b="0" i="0" dirty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E17D78B-8A8F-764E-9781-65B72476A5D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F386178-A690-AE48-B4A4-254A99486F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B126BA-D297-1A41-84BE-DF01748B27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54" r:id="rId2"/>
    <p:sldLayoutId id="2147483751" r:id="rId3"/>
    <p:sldLayoutId id="2147483758" r:id="rId4"/>
    <p:sldLayoutId id="2147483759" r:id="rId5"/>
    <p:sldLayoutId id="2147483743" r:id="rId6"/>
    <p:sldLayoutId id="2147483752" r:id="rId7"/>
    <p:sldLayoutId id="2147483753" r:id="rId8"/>
    <p:sldLayoutId id="2147483749" r:id="rId9"/>
    <p:sldLayoutId id="2147483757" r:id="rId10"/>
    <p:sldLayoutId id="2147483746" r:id="rId11"/>
    <p:sldLayoutId id="2147483747" r:id="rId12"/>
    <p:sldLayoutId id="2147483745" r:id="rId13"/>
    <p:sldLayoutId id="2147483755" r:id="rId14"/>
    <p:sldLayoutId id="2147483756" r:id="rId15"/>
    <p:sldLayoutId id="2147483741" r:id="rId16"/>
    <p:sldLayoutId id="2147483748" r:id="rId17"/>
    <p:sldLayoutId id="214748376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A6AA-8A25-FD41-8ED7-4C81EF63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for Databases</a:t>
            </a:r>
            <a:endParaRPr lang="en-US" b="0" dirty="0">
              <a:latin typeface="IBM Plex Sans Text" panose="020B0503050203000203" pitchFamily="34" charset="77"/>
            </a:endParaRP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AE966F23-201C-8842-B14E-134F8CCFE34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Scott Sauber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51FB9B36-B184-2441-AF8F-48FDA3E37AA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He/Him</a:t>
            </a:r>
          </a:p>
        </p:txBody>
      </p:sp>
      <p:sp>
        <p:nvSpPr>
          <p:cNvPr id="19" name="Content Placeholder 21">
            <a:extLst>
              <a:ext uri="{FF2B5EF4-FFF2-40B4-BE49-F238E27FC236}">
                <a16:creationId xmlns:a16="http://schemas.microsoft.com/office/drawing/2014/main" id="{08DD5418-7806-8D43-9F8D-5C1CB7E5285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Director of Engineering</a:t>
            </a:r>
          </a:p>
        </p:txBody>
      </p:sp>
      <p:sp>
        <p:nvSpPr>
          <p:cNvPr id="20" name="Content Placeholder 22">
            <a:extLst>
              <a:ext uri="{FF2B5EF4-FFF2-40B4-BE49-F238E27FC236}">
                <a16:creationId xmlns:a16="http://schemas.microsoft.com/office/drawing/2014/main" id="{1D627992-BFD8-4744-B3DE-75117344F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Lean </a:t>
            </a:r>
            <a:r>
              <a:rPr lang="en-US" dirty="0" err="1"/>
              <a:t>TECHniques</a:t>
            </a:r>
            <a:r>
              <a:rPr lang="en-US" dirty="0"/>
              <a:t> Inc.</a:t>
            </a:r>
          </a:p>
        </p:txBody>
      </p:sp>
    </p:spTree>
    <p:extLst>
      <p:ext uri="{BB962C8B-B14F-4D97-AF65-F5344CB8AC3E}">
        <p14:creationId xmlns:p14="http://schemas.microsoft.com/office/powerpoint/2010/main" val="3906584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5ADAB1-42D9-3438-CFB2-44F9E6E17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Sharing images</a:t>
            </a:r>
          </a:p>
          <a:p>
            <a:r>
              <a:rPr lang="en-US" dirty="0"/>
              <a:t>Images tagged with versions (i.e. MSSQL 2022, 2019, specific CUs,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Docker Hub is public example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596042-496E-E025-882B-21A2C19B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105411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DE99-9259-7392-6D86-103EF32F6F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38990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5ADAB1-42D9-3438-CFB2-44F9E6E17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8" y="1825625"/>
            <a:ext cx="8100396" cy="4351338"/>
          </a:xfrm>
        </p:spPr>
        <p:txBody>
          <a:bodyPr/>
          <a:lstStyle/>
          <a:p>
            <a:r>
              <a:rPr lang="en-US" dirty="0"/>
              <a:t>Development</a:t>
            </a:r>
          </a:p>
          <a:p>
            <a:r>
              <a:rPr lang="en-US" dirty="0"/>
              <a:t>CI</a:t>
            </a:r>
          </a:p>
          <a:p>
            <a:r>
              <a:rPr lang="en-US" dirty="0"/>
              <a:t>Isolated from other team members</a:t>
            </a:r>
          </a:p>
          <a:p>
            <a:r>
              <a:rPr lang="en-US" dirty="0"/>
              <a:t>Re-applying all migrations</a:t>
            </a:r>
          </a:p>
          <a:p>
            <a:r>
              <a:rPr lang="en-US" dirty="0"/>
              <a:t>Version matching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596042-496E-E025-882B-21A2C19B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Challenges With Databases</a:t>
            </a:r>
          </a:p>
        </p:txBody>
      </p:sp>
    </p:spTree>
    <p:extLst>
      <p:ext uri="{BB962C8B-B14F-4D97-AF65-F5344CB8AC3E}">
        <p14:creationId xmlns:p14="http://schemas.microsoft.com/office/powerpoint/2010/main" val="420111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5ADAB1-42D9-3438-CFB2-44F9E6E17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8" y="1825625"/>
            <a:ext cx="8100396" cy="4351338"/>
          </a:xfrm>
        </p:spPr>
        <p:txBody>
          <a:bodyPr/>
          <a:lstStyle/>
          <a:p>
            <a:r>
              <a:rPr lang="en-US" dirty="0"/>
              <a:t>Development</a:t>
            </a:r>
          </a:p>
          <a:p>
            <a:r>
              <a:rPr lang="en-US" dirty="0"/>
              <a:t>CI</a:t>
            </a:r>
          </a:p>
          <a:p>
            <a:r>
              <a:rPr lang="en-US" dirty="0"/>
              <a:t>Isolated from other team members</a:t>
            </a:r>
          </a:p>
          <a:p>
            <a:r>
              <a:rPr lang="en-US" dirty="0"/>
              <a:t>Re-applying all migrations</a:t>
            </a:r>
          </a:p>
          <a:p>
            <a:r>
              <a:rPr lang="en-US" dirty="0"/>
              <a:t>Version matching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596042-496E-E025-882B-21A2C19B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of these does Docker solve?</a:t>
            </a:r>
          </a:p>
        </p:txBody>
      </p:sp>
    </p:spTree>
    <p:extLst>
      <p:ext uri="{BB962C8B-B14F-4D97-AF65-F5344CB8AC3E}">
        <p14:creationId xmlns:p14="http://schemas.microsoft.com/office/powerpoint/2010/main" val="3388050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5ADAB1-42D9-3438-CFB2-44F9E6E17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825625"/>
            <a:ext cx="8280277" cy="4351338"/>
          </a:xfrm>
        </p:spPr>
        <p:txBody>
          <a:bodyPr>
            <a:normAutofit/>
          </a:bodyPr>
          <a:lstStyle/>
          <a:p>
            <a:r>
              <a:rPr lang="en-US" dirty="0"/>
              <a:t>Development ✅</a:t>
            </a:r>
          </a:p>
          <a:p>
            <a:r>
              <a:rPr lang="en-US" dirty="0"/>
              <a:t>CI ✅</a:t>
            </a:r>
          </a:p>
          <a:p>
            <a:r>
              <a:rPr lang="en-US" dirty="0"/>
              <a:t>Isolated from other team members ✅</a:t>
            </a:r>
          </a:p>
          <a:p>
            <a:r>
              <a:rPr lang="en-US" dirty="0"/>
              <a:t>Re-applying all migrations✅</a:t>
            </a:r>
          </a:p>
          <a:p>
            <a:r>
              <a:rPr lang="en-US" dirty="0"/>
              <a:t>Version matching✅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596042-496E-E025-882B-21A2C19B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of these does Docker solve?</a:t>
            </a:r>
          </a:p>
        </p:txBody>
      </p:sp>
    </p:spTree>
    <p:extLst>
      <p:ext uri="{BB962C8B-B14F-4D97-AF65-F5344CB8AC3E}">
        <p14:creationId xmlns:p14="http://schemas.microsoft.com/office/powerpoint/2010/main" val="2837807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5ADAB1-42D9-3438-CFB2-44F9E6E17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non-local/CI environments</a:t>
            </a:r>
          </a:p>
          <a:p>
            <a:r>
              <a:rPr lang="en-US" dirty="0"/>
              <a:t>Definitely not for Production</a:t>
            </a:r>
          </a:p>
          <a:p>
            <a:pPr lvl="1"/>
            <a:r>
              <a:rPr lang="en-US" dirty="0"/>
              <a:t>Prefer PaaS over IaaS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596042-496E-E025-882B-21A2C19B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I </a:t>
            </a:r>
            <a:r>
              <a:rPr lang="en-US" u="sng" dirty="0"/>
              <a:t>NOT</a:t>
            </a:r>
            <a:r>
              <a:rPr lang="en-US" dirty="0"/>
              <a:t> </a:t>
            </a:r>
            <a:r>
              <a:rPr lang="en-US" dirty="0" err="1"/>
              <a:t>Dockerize</a:t>
            </a:r>
            <a:r>
              <a:rPr lang="en-US" dirty="0"/>
              <a:t> my DB?</a:t>
            </a:r>
          </a:p>
        </p:txBody>
      </p:sp>
    </p:spTree>
    <p:extLst>
      <p:ext uri="{BB962C8B-B14F-4D97-AF65-F5344CB8AC3E}">
        <p14:creationId xmlns:p14="http://schemas.microsoft.com/office/powerpoint/2010/main" val="254597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5ADAB1-42D9-3438-CFB2-44F9E6E17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825624"/>
            <a:ext cx="8165353" cy="4539434"/>
          </a:xfrm>
        </p:spPr>
        <p:txBody>
          <a:bodyPr>
            <a:normAutofit/>
          </a:bodyPr>
          <a:lstStyle/>
          <a:p>
            <a:r>
              <a:rPr lang="en-US" dirty="0"/>
              <a:t>Start using Docker with local dev</a:t>
            </a:r>
          </a:p>
          <a:p>
            <a:r>
              <a:rPr lang="en-US" dirty="0"/>
              <a:t>Start using Docker in CI for tests</a:t>
            </a:r>
          </a:p>
          <a:p>
            <a:r>
              <a:rPr lang="en-US" dirty="0"/>
              <a:t>Start publishing Docker images with your schema</a:t>
            </a:r>
          </a:p>
          <a:p>
            <a:r>
              <a:rPr lang="en-US" dirty="0"/>
              <a:t>Start including data sets with </a:t>
            </a:r>
            <a:br>
              <a:rPr lang="en-US" dirty="0"/>
            </a:br>
            <a:r>
              <a:rPr lang="en-US" dirty="0"/>
              <a:t>schema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596042-496E-E025-882B-21A2C19B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Adoption Progression</a:t>
            </a:r>
          </a:p>
        </p:txBody>
      </p:sp>
    </p:spTree>
    <p:extLst>
      <p:ext uri="{BB962C8B-B14F-4D97-AF65-F5344CB8AC3E}">
        <p14:creationId xmlns:p14="http://schemas.microsoft.com/office/powerpoint/2010/main" val="29560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5ADAB1-42D9-3438-CFB2-44F9E6E17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what Docker is</a:t>
            </a:r>
          </a:p>
          <a:p>
            <a:r>
              <a:rPr lang="en-US" dirty="0"/>
              <a:t>Where Docker fits (Local + CI) and where it doesn’t (Production)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596042-496E-E025-882B-21A2C19B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364563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7CB60-74E3-A041-9CE7-D7B61CA7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for the end of the presentation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577B2-A7E4-824A-BCB3-D6B6A82E4FB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Scott Sauber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DBFA4-A612-6C4E-AC3D-4A3DCC48698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ssauber@leantechniques.com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F4520-1F9F-D847-A48D-918A451A7D3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@scottsauber</a:t>
            </a:r>
          </a:p>
        </p:txBody>
      </p:sp>
    </p:spTree>
    <p:extLst>
      <p:ext uri="{BB962C8B-B14F-4D97-AF65-F5344CB8AC3E}">
        <p14:creationId xmlns:p14="http://schemas.microsoft.com/office/powerpoint/2010/main" val="4118828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910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5ADAB1-42D9-3438-CFB2-44F9E6E17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  <a:p>
            <a:r>
              <a:rPr lang="en-US" dirty="0"/>
              <a:t>Why Docker?</a:t>
            </a:r>
          </a:p>
          <a:p>
            <a:r>
              <a:rPr lang="en-US" dirty="0"/>
              <a:t>How does it work?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Docker + Databases = 😍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596042-496E-E025-882B-21A2C19B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166375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5ADAB1-42D9-3438-CFB2-44F9E6E17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what Docker is</a:t>
            </a:r>
          </a:p>
          <a:p>
            <a:r>
              <a:rPr lang="en-US" dirty="0"/>
              <a:t>Understand when to use Docker and when not to with your DB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596042-496E-E025-882B-21A2C19B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102327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CC9B-D507-6445-8B25-52BE4720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Scott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9F984-5EE3-D946-985F-107BD24A3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Director of Engineering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2CBC0-B7F5-7640-B95A-C8228AED1A0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@scottsauber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635C4D-5EAB-354D-9225-BC04B576C00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scottsauber.com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77444F-EC04-6443-BB89-E14460A223D8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Lean </a:t>
            </a:r>
            <a:r>
              <a:rPr lang="en-US" dirty="0" err="1"/>
              <a:t>TECHniques</a:t>
            </a:r>
            <a:r>
              <a:rPr lang="en-US" dirty="0"/>
              <a:t> Inc.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AB2DBF1-DB5F-D242-B438-4B5B729AADB4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702439" y="2560817"/>
            <a:ext cx="5489561" cy="3085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Friend of Redgate</a:t>
            </a:r>
          </a:p>
          <a:p>
            <a:pPr marL="0" indent="0">
              <a:buNone/>
            </a:pPr>
            <a:r>
              <a:rPr lang="en-US" dirty="0"/>
              <a:t>Co-organizer of Iowa .NET User Group</a:t>
            </a:r>
          </a:p>
          <a:p>
            <a:pPr marL="0" indent="0">
              <a:buNone/>
            </a:pPr>
            <a:r>
              <a:rPr lang="en-US" dirty="0"/>
              <a:t>DevOps Fanatic</a:t>
            </a:r>
          </a:p>
          <a:p>
            <a:pPr marL="0" indent="0">
              <a:buNone/>
            </a:pPr>
            <a:r>
              <a:rPr lang="en-US" dirty="0"/>
              <a:t>Pipelines for dozens of databases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070677-7761-B14E-83B4-073DA9F60352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He/Him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2C2EFE8-9608-7346-9A4F-49484BC20A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Sauber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7747AC-8AB1-AE40-9A6A-7B3246642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77" y="4810196"/>
            <a:ext cx="356952" cy="29130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F7B0E04-5A03-AD4C-91C3-E83005AE9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577" y="5390520"/>
            <a:ext cx="356952" cy="356952"/>
          </a:xfrm>
          <a:prstGeom prst="rect">
            <a:avLst/>
          </a:prstGeo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762DF480-9130-4815-063F-89097F28C2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6874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5ADAB1-42D9-3438-CFB2-44F9E6E17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to allow you to run applications in an isolated environment called containers (agnostic to Docker)</a:t>
            </a:r>
          </a:p>
          <a:p>
            <a:r>
              <a:rPr lang="en-US" dirty="0"/>
              <a:t>Backed by Docker Inc.</a:t>
            </a:r>
          </a:p>
          <a:p>
            <a:r>
              <a:rPr lang="en-US" dirty="0"/>
              <a:t>Synonymous with containers, like Kleenex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596042-496E-E025-882B-21A2C19B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</p:spTree>
    <p:extLst>
      <p:ext uri="{BB962C8B-B14F-4D97-AF65-F5344CB8AC3E}">
        <p14:creationId xmlns:p14="http://schemas.microsoft.com/office/powerpoint/2010/main" val="29140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5ADAB1-42D9-3438-CFB2-44F9E6E17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file with instructions for how to create a container</a:t>
            </a:r>
          </a:p>
          <a:p>
            <a:r>
              <a:rPr lang="en-US" dirty="0"/>
              <a:t>Made up of layers</a:t>
            </a:r>
          </a:p>
          <a:p>
            <a:r>
              <a:rPr lang="en-US" dirty="0"/>
              <a:t>Starts with an OS</a:t>
            </a:r>
          </a:p>
          <a:p>
            <a:r>
              <a:rPr lang="en-US" dirty="0"/>
              <a:t>Installs any applications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596042-496E-E025-882B-21A2C19B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image?</a:t>
            </a:r>
          </a:p>
        </p:txBody>
      </p:sp>
    </p:spTree>
    <p:extLst>
      <p:ext uri="{BB962C8B-B14F-4D97-AF65-F5344CB8AC3E}">
        <p14:creationId xmlns:p14="http://schemas.microsoft.com/office/powerpoint/2010/main" val="65200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5ADAB1-42D9-3438-CFB2-44F9E6E17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Runnable instance of an image</a:t>
            </a:r>
          </a:p>
          <a:p>
            <a:r>
              <a:rPr lang="en-US" dirty="0"/>
              <a:t>Like a self-contained VM</a:t>
            </a:r>
          </a:p>
          <a:p>
            <a:r>
              <a:rPr lang="en-US" dirty="0"/>
              <a:t>Isolated from other containers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596042-496E-E025-882B-21A2C19B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container?</a:t>
            </a:r>
          </a:p>
        </p:txBody>
      </p:sp>
    </p:spTree>
    <p:extLst>
      <p:ext uri="{BB962C8B-B14F-4D97-AF65-F5344CB8AC3E}">
        <p14:creationId xmlns:p14="http://schemas.microsoft.com/office/powerpoint/2010/main" val="201591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A2DB8-C19C-C42D-B4D5-94904784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vs VMs</a:t>
            </a:r>
          </a:p>
        </p:txBody>
      </p:sp>
      <p:pic>
        <p:nvPicPr>
          <p:cNvPr id="3074" name="Picture 2" descr="Containers may be isolated but share OS and occasionally share bins and libraries.">
            <a:extLst>
              <a:ext uri="{FF2B5EF4-FFF2-40B4-BE49-F238E27FC236}">
                <a16:creationId xmlns:a16="http://schemas.microsoft.com/office/drawing/2014/main" id="{61839915-41D4-2218-B355-97C44FFEE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813" y="1381125"/>
            <a:ext cx="809625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086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5ADAB1-42D9-3438-CFB2-44F9E6E17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“Works on my machine”</a:t>
            </a:r>
          </a:p>
          <a:p>
            <a:r>
              <a:rPr lang="en-US" dirty="0"/>
              <a:t>Isolated</a:t>
            </a:r>
          </a:p>
          <a:p>
            <a:r>
              <a:rPr lang="en-US" dirty="0"/>
              <a:t>Repeatable</a:t>
            </a:r>
          </a:p>
          <a:p>
            <a:r>
              <a:rPr lang="en-US" dirty="0"/>
              <a:t>Fast to spin up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596042-496E-E025-882B-21A2C19B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Containers?</a:t>
            </a:r>
          </a:p>
        </p:txBody>
      </p:sp>
    </p:spTree>
    <p:extLst>
      <p:ext uri="{BB962C8B-B14F-4D97-AF65-F5344CB8AC3E}">
        <p14:creationId xmlns:p14="http://schemas.microsoft.com/office/powerpoint/2010/main" val="222406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23028</TotalTime>
  <Words>396</Words>
  <Application>Microsoft Office PowerPoint</Application>
  <PresentationFormat>Widescreen</PresentationFormat>
  <Paragraphs>95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Calibri</vt:lpstr>
      <vt:lpstr>Calibri Light</vt:lpstr>
      <vt:lpstr>IBM Plex Sans</vt:lpstr>
      <vt:lpstr>IBM Plex Sans Text</vt:lpstr>
      <vt:lpstr>Roboto Regular</vt:lpstr>
      <vt:lpstr>Roboto Bold</vt:lpstr>
      <vt:lpstr>Arial</vt:lpstr>
      <vt:lpstr>Roboto</vt:lpstr>
      <vt:lpstr>IBM Plex Sans SemiBold</vt:lpstr>
      <vt:lpstr>IBM Plex Sans Medium</vt:lpstr>
      <vt:lpstr>Redgate theme v2</vt:lpstr>
      <vt:lpstr>Docker for Databases</vt:lpstr>
      <vt:lpstr>Agenda</vt:lpstr>
      <vt:lpstr>Goals</vt:lpstr>
      <vt:lpstr>Scott</vt:lpstr>
      <vt:lpstr>What is Docker?</vt:lpstr>
      <vt:lpstr>What is an image?</vt:lpstr>
      <vt:lpstr>What is a container?</vt:lpstr>
      <vt:lpstr>Containers vs VMs</vt:lpstr>
      <vt:lpstr>Why Containers?</vt:lpstr>
      <vt:lpstr>Container Registry</vt:lpstr>
      <vt:lpstr>Demo</vt:lpstr>
      <vt:lpstr>DevOps Challenges With Databases</vt:lpstr>
      <vt:lpstr>Which of these does Docker solve?</vt:lpstr>
      <vt:lpstr>Which of these does Docker solve?</vt:lpstr>
      <vt:lpstr>When do I NOT Dockerize my DB?</vt:lpstr>
      <vt:lpstr>Docker Adoption Progression</vt:lpstr>
      <vt:lpstr>Takeaways</vt:lpstr>
      <vt:lpstr>Message for the end of the presentation goes here</vt:lpstr>
      <vt:lpstr>PowerPoint Presentation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lastModifiedBy>Scott</cp:lastModifiedBy>
  <cp:revision>987</cp:revision>
  <cp:lastPrinted>2015-12-02T11:41:23Z</cp:lastPrinted>
  <dcterms:created xsi:type="dcterms:W3CDTF">2015-11-25T13:50:45Z</dcterms:created>
  <dcterms:modified xsi:type="dcterms:W3CDTF">2022-12-12T16:08:33Z</dcterms:modified>
  <cp:category/>
</cp:coreProperties>
</file>